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3"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24" autoAdjust="0"/>
  </p:normalViewPr>
  <p:slideViewPr>
    <p:cSldViewPr>
      <p:cViewPr varScale="1">
        <p:scale>
          <a:sx n="69" d="100"/>
          <a:sy n="69" d="100"/>
        </p:scale>
        <p:origin x="-546" y="-102"/>
      </p:cViewPr>
      <p:guideLst>
        <p:guide orient="horz" pos="2160"/>
        <p:guide pos="2880"/>
      </p:guideLst>
    </p:cSldViewPr>
  </p:slideViewPr>
  <p:outlineViewPr>
    <p:cViewPr>
      <p:scale>
        <a:sx n="33" d="100"/>
        <a:sy n="33" d="100"/>
      </p:scale>
      <p:origin x="0" y="49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imgres?imgurl=http://www.dntfoods.com/shop/images/sunflower%20oil.bmp&amp;imgrefurl=http://www.dntfoods.com/shop/product_info.php?products_id=93&amp;usg=__oXjmPoERlupzAr-2CpTkXNoAhIA=&amp;h=423&amp;w=300&amp;sz=372&amp;hl=en&amp;start=58&amp;zoom=1&amp;um=1&amp;itbs=1&amp;tbnid=K5WaVMNN8mCB7M:&amp;tbnh=126&amp;tbnw=89&amp;prev=/images?q=sunflower+oil&amp;start=40&amp;um=1&amp;hl=en&amp;safe=active&amp;sa=N&amp;rls=com.microsoft:en-us&amp;biw=1003&amp;bih=583&amp;ndsp=20&amp;ie=UTF-8&amp;oe=UTF-8&amp;tbs=isch:1&amp;ei=wsaATfKZBqSy0QHnmbCBC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ces.ncsu.edu/fletcher/programs/herbs/crops/agritourism/sunflower_varieties.html" TargetMode="External"/><Relationship Id="rId3" Type="http://schemas.openxmlformats.org/officeDocument/2006/relationships/hyperlink" Target="http://www.buzzle.com/articles/annual-flowers.html" TargetMode="External"/><Relationship Id="rId7" Type="http://schemas.openxmlformats.org/officeDocument/2006/relationships/hyperlink" Target="http://www.reneesgarden.com/articles/grow-sunflower.html" TargetMode="External"/><Relationship Id="rId2" Type="http://schemas.openxmlformats.org/officeDocument/2006/relationships/hyperlink" Target="http://agmarknet.nic.in/amrscheme/nagpursun041.htm" TargetMode="External"/><Relationship Id="rId1" Type="http://schemas.openxmlformats.org/officeDocument/2006/relationships/slideLayout" Target="../slideLayouts/slideLayout2.xml"/><Relationship Id="rId6" Type="http://schemas.openxmlformats.org/officeDocument/2006/relationships/hyperlink" Target="http://wiki.answers.com/Q/How_much_sunlight_does_a_sunflower_need" TargetMode="External"/><Relationship Id="rId5" Type="http://schemas.openxmlformats.org/officeDocument/2006/relationships/hyperlink" Target="http://www.city-data.com/forum/kansas/312326-sunflowers-bloom.html" TargetMode="External"/><Relationship Id="rId4" Type="http://schemas.openxmlformats.org/officeDocument/2006/relationships/hyperlink" Target="http://wiki.answers.com/Q/Which_types-of-soil_are_best_for_growing_sunflowers#ixzz1GlrQpknD" TargetMode="External"/><Relationship Id="rId9" Type="http://schemas.openxmlformats.org/officeDocument/2006/relationships/hyperlink" Target="http://www.cyberspaceag.com/kansascrops/sunflowers/sunflowerhistory.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a:t>
            </a:r>
            <a:r>
              <a:rPr lang="en-US" dirty="0" smtClean="0"/>
              <a:t>of </a:t>
            </a:r>
            <a:r>
              <a:rPr lang="en-US" dirty="0" smtClean="0"/>
              <a:t>Friendship</a:t>
            </a:r>
            <a:br>
              <a:rPr lang="en-US" dirty="0" smtClean="0"/>
            </a:br>
            <a:endParaRPr lang="en-US" dirty="0"/>
          </a:p>
        </p:txBody>
      </p:sp>
      <p:sp>
        <p:nvSpPr>
          <p:cNvPr id="3" name="Subtitle 2"/>
          <p:cNvSpPr>
            <a:spLocks noGrp="1"/>
          </p:cNvSpPr>
          <p:nvPr>
            <p:ph type="subTitle" idx="1"/>
          </p:nvPr>
        </p:nvSpPr>
        <p:spPr/>
        <p:txBody>
          <a:bodyPr/>
          <a:lstStyle/>
          <a:p>
            <a:r>
              <a:rPr lang="en-US" dirty="0" smtClean="0"/>
              <a:t>Tiana Hanauer</a:t>
            </a:r>
          </a:p>
          <a:p>
            <a:r>
              <a:rPr lang="en-US" dirty="0" smtClean="0"/>
              <a:t>Date 3/16/2011</a:t>
            </a:r>
            <a:endParaRPr lang="en-US" dirty="0"/>
          </a:p>
        </p:txBody>
      </p:sp>
      <p:sp>
        <p:nvSpPr>
          <p:cNvPr id="8194" name="AutoShape 2" descr="http://www.google.com/url?source=imgres&amp;ct=img&amp;q=http://1.bp.blogspot.com/_9aDYsZihb1g/TGjzEkAsgcI/AAAAAAAAAgc/XenAvjwg_r4/s1600/Sunflowers.jpg&amp;sa=X&amp;ei=ok2LTdO8HIitgQf4lPnHDQ&amp;ved=0CAQQ8wc4EA&amp;usg=AFQjCNHch9tLJw8pJe9WYy9idMGmhX3CLw"/>
          <p:cNvSpPr>
            <a:spLocks noChangeAspect="1" noChangeArrowheads="1"/>
          </p:cNvSpPr>
          <p:nvPr/>
        </p:nvSpPr>
        <p:spPr bwMode="auto">
          <a:xfrm>
            <a:off x="155575" y="-2163763"/>
            <a:ext cx="6172200" cy="4514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196" name="AutoShape 4" descr="http://www.google.com/url?source=imgres&amp;ct=img&amp;q=http://1.bp.blogspot.com/_9aDYsZihb1g/TGjzEkAsgcI/AAAAAAAAAgc/XenAvjwg_r4/s1600/Sunflowers.jpg&amp;sa=X&amp;ei=ok2LTdO8HIitgQf4lPnHDQ&amp;ved=0CAQQ8wc4EA&amp;usg=AFQjCNHch9tLJw8pJe9WYy9idMGmhX3CLw"/>
          <p:cNvSpPr>
            <a:spLocks noChangeAspect="1" noChangeArrowheads="1"/>
          </p:cNvSpPr>
          <p:nvPr/>
        </p:nvSpPr>
        <p:spPr bwMode="auto">
          <a:xfrm>
            <a:off x="155575" y="-2163763"/>
            <a:ext cx="6172200" cy="4514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name - Sunflowers</a:t>
            </a:r>
            <a:endParaRPr lang="en-US" dirty="0"/>
          </a:p>
        </p:txBody>
      </p:sp>
      <p:sp>
        <p:nvSpPr>
          <p:cNvPr id="3" name="Content Placeholder 2"/>
          <p:cNvSpPr>
            <a:spLocks noGrp="1"/>
          </p:cNvSpPr>
          <p:nvPr>
            <p:ph sz="half" idx="1"/>
          </p:nvPr>
        </p:nvSpPr>
        <p:spPr/>
        <p:txBody>
          <a:bodyPr/>
          <a:lstStyle/>
          <a:p>
            <a:pPr>
              <a:buNone/>
            </a:pPr>
            <a:r>
              <a:rPr lang="en-US" dirty="0" smtClean="0"/>
              <a:t>Three facts</a:t>
            </a:r>
          </a:p>
          <a:p>
            <a:r>
              <a:rPr lang="en-US" i="1" dirty="0" smtClean="0"/>
              <a:t>Helianthus annuus</a:t>
            </a:r>
            <a:r>
              <a:rPr lang="en-US" dirty="0" smtClean="0"/>
              <a:t> </a:t>
            </a:r>
          </a:p>
          <a:p>
            <a:r>
              <a:rPr lang="en-US" dirty="0" smtClean="0"/>
              <a:t>It blooms and yields edible seeds within 3 months of plantation.(annual)</a:t>
            </a:r>
          </a:p>
          <a:p>
            <a:r>
              <a:rPr lang="en-US" dirty="0" smtClean="0"/>
              <a:t>Grows Tall</a:t>
            </a:r>
          </a:p>
          <a:p>
            <a:pPr>
              <a:buNone/>
            </a:pPr>
            <a:endParaRPr lang="en-US" dirty="0"/>
          </a:p>
        </p:txBody>
      </p:sp>
      <p:pic>
        <p:nvPicPr>
          <p:cNvPr id="5" name="Content Placeholder 4" descr="Sunflowers-1-1024x768.jpg"/>
          <p:cNvPicPr>
            <a:picLocks noGrp="1" noChangeAspect="1"/>
          </p:cNvPicPr>
          <p:nvPr>
            <p:ph sz="half" idx="2"/>
          </p:nvPr>
        </p:nvPicPr>
        <p:blipFill>
          <a:blip r:embed="rId2" cstate="print"/>
          <a:stretch>
            <a:fillRect/>
          </a:stretch>
        </p:blipFill>
        <p:spPr>
          <a:xfrm>
            <a:off x="4648200" y="2348706"/>
            <a:ext cx="4038600" cy="302895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normAutofit fontScale="92500" lnSpcReduction="10000"/>
          </a:bodyPr>
          <a:lstStyle/>
          <a:p>
            <a:endParaRPr lang="en-US" dirty="0" smtClean="0"/>
          </a:p>
          <a:p>
            <a:r>
              <a:rPr lang="en-US" dirty="0" smtClean="0"/>
              <a:t>6-8 hours of direct sunlight per day</a:t>
            </a:r>
          </a:p>
          <a:p>
            <a:r>
              <a:rPr lang="en-US" dirty="0" smtClean="0"/>
              <a:t>Grows to more than 15 feet.</a:t>
            </a:r>
          </a:p>
          <a:p>
            <a:r>
              <a:rPr lang="en-US" dirty="0" smtClean="0"/>
              <a:t>Late June </a:t>
            </a:r>
          </a:p>
          <a:p>
            <a:r>
              <a:rPr lang="en-US" dirty="0" smtClean="0"/>
              <a:t>cultivated soil and red soil or add waste of animals like cow</a:t>
            </a:r>
            <a:br>
              <a:rPr lang="en-US" dirty="0" smtClean="0"/>
            </a:br>
            <a:r>
              <a:rPr lang="en-US" dirty="0" smtClean="0"/>
              <a:t/>
            </a:r>
            <a:br>
              <a:rPr lang="en-US" dirty="0" smtClean="0"/>
            </a:br>
            <a:endParaRPr lang="en-US" dirty="0" smtClean="0"/>
          </a:p>
          <a:p>
            <a:endParaRPr lang="en-US" dirty="0"/>
          </a:p>
        </p:txBody>
      </p:sp>
      <p:pic>
        <p:nvPicPr>
          <p:cNvPr id="1026" name="Picture 2" descr="C:\Users\203878\Desktop\imagesCAZOX0OG.jpg"/>
          <p:cNvPicPr>
            <a:picLocks noChangeAspect="1" noChangeArrowheads="1"/>
          </p:cNvPicPr>
          <p:nvPr/>
        </p:nvPicPr>
        <p:blipFill>
          <a:blip r:embed="rId2" cstate="print"/>
          <a:srcRect/>
          <a:stretch>
            <a:fillRect/>
          </a:stretch>
        </p:blipFill>
        <p:spPr bwMode="auto">
          <a:xfrm>
            <a:off x="4648200" y="1600200"/>
            <a:ext cx="3733800" cy="299001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t>Feed  often and water regularly. While the plant is small, water around the root zone, about 3-4 inches from the plant with about 2 gallons of properly diluted liquid fertilizer solution per week. For larger plants, scrape out a small doughnut-shaped moat about 18 inches around the plant and about four inches deep. Pour several gallons of properly diluted fertilizer into the moat every week.  Sunflower roots can grow to 4 feet below the soil surface. Avoid pouring fertilizer directly on the stems, since this can cause them to rot.</a:t>
            </a:r>
            <a:endParaRPr lang="en-US" dirty="0"/>
          </a:p>
        </p:txBody>
      </p:sp>
      <p:pic>
        <p:nvPicPr>
          <p:cNvPr id="2050" name="Picture 2" descr="C:\Users\203878\Desktop\watering%20can.gif"/>
          <p:cNvPicPr>
            <a:picLocks noChangeAspect="1" noChangeArrowheads="1"/>
          </p:cNvPicPr>
          <p:nvPr/>
        </p:nvPicPr>
        <p:blipFill>
          <a:blip r:embed="rId2" cstate="print"/>
          <a:srcRect/>
          <a:stretch>
            <a:fillRect/>
          </a:stretch>
        </p:blipFill>
        <p:spPr bwMode="auto">
          <a:xfrm>
            <a:off x="4648200" y="1295400"/>
            <a:ext cx="4038600" cy="443341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normAutofit/>
          </a:bodyPr>
          <a:lstStyle/>
          <a:p>
            <a:r>
              <a:rPr lang="en-US" sz="2900" dirty="0" smtClean="0"/>
              <a:t>Sunflower oil is used for biodiesel fuel and the sunflower plant is used to clean toxins from the environment.</a:t>
            </a:r>
          </a:p>
          <a:p>
            <a:r>
              <a:rPr lang="en-US" sz="2900" dirty="0" smtClean="0"/>
              <a:t>Sunflower seeds are used today as bird food, a nutritious snack, for sprouting, cooking oil, medicine, and animal feed.</a:t>
            </a:r>
          </a:p>
          <a:p>
            <a:pPr>
              <a:buNone/>
            </a:pPr>
            <a:r>
              <a:rPr lang="en-US" dirty="0" smtClean="0"/>
              <a:t/>
            </a:r>
            <a:br>
              <a:rPr lang="en-US" dirty="0" smtClean="0"/>
            </a:br>
            <a:endParaRPr lang="en-US" dirty="0"/>
          </a:p>
        </p:txBody>
      </p:sp>
      <p:pic>
        <p:nvPicPr>
          <p:cNvPr id="3076" name="Picture 4" descr="http://t2.gstatic.com/images?q=tbn:ANd9GcRPo1lIvGlB5fDTS8p-9p3viF9LvrAbIEzx4M4Fr1ad6uPwi7H9FUdFrb4">
            <a:hlinkClick r:id="rId2"/>
          </p:cNvPr>
          <p:cNvPicPr>
            <a:picLocks noChangeAspect="1" noChangeArrowheads="1"/>
          </p:cNvPicPr>
          <p:nvPr/>
        </p:nvPicPr>
        <p:blipFill>
          <a:blip r:embed="rId3" cstate="print"/>
          <a:srcRect/>
          <a:stretch>
            <a:fillRect/>
          </a:stretch>
        </p:blipFill>
        <p:spPr bwMode="auto">
          <a:xfrm>
            <a:off x="4724400" y="4419600"/>
            <a:ext cx="2286000" cy="195896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normAutofit fontScale="92500" lnSpcReduction="10000"/>
          </a:bodyPr>
          <a:lstStyle/>
          <a:p>
            <a:r>
              <a:rPr lang="en-US" sz="2000" b="1" dirty="0" smtClean="0"/>
              <a:t>Autumn Beauty</a:t>
            </a:r>
          </a:p>
          <a:p>
            <a:r>
              <a:rPr lang="en-US" sz="2000" b="1" dirty="0" smtClean="0"/>
              <a:t>Big Smile </a:t>
            </a:r>
          </a:p>
          <a:p>
            <a:r>
              <a:rPr lang="en-US" sz="2000" b="1" dirty="0" smtClean="0"/>
              <a:t>Holiday</a:t>
            </a:r>
          </a:p>
          <a:p>
            <a:r>
              <a:rPr lang="en-US" sz="2000" b="1" dirty="0" smtClean="0"/>
              <a:t>Ikarus</a:t>
            </a:r>
          </a:p>
          <a:p>
            <a:r>
              <a:rPr lang="en-US" sz="2000" b="1" dirty="0" smtClean="0"/>
              <a:t>Lyng's California Greystripe</a:t>
            </a:r>
          </a:p>
          <a:p>
            <a:r>
              <a:rPr lang="en-US" sz="2000" b="1" dirty="0" smtClean="0"/>
              <a:t>Moonbright</a:t>
            </a:r>
          </a:p>
          <a:p>
            <a:r>
              <a:rPr lang="en-US" sz="2000" b="1" dirty="0" smtClean="0"/>
              <a:t>Moulin Rouge</a:t>
            </a:r>
          </a:p>
          <a:p>
            <a:r>
              <a:rPr lang="en-US" sz="2000" b="1" dirty="0" smtClean="0"/>
              <a:t>Pacino</a:t>
            </a:r>
          </a:p>
          <a:p>
            <a:r>
              <a:rPr lang="en-US" sz="2000" b="1" dirty="0" smtClean="0"/>
              <a:t>Ring of Fire</a:t>
            </a:r>
          </a:p>
          <a:p>
            <a:r>
              <a:rPr lang="en-US" sz="2000" b="1" dirty="0" smtClean="0"/>
              <a:t>Sonja</a:t>
            </a:r>
          </a:p>
          <a:p>
            <a:pPr>
              <a:buNone/>
            </a:pPr>
            <a:endParaRPr lang="en-US" sz="2000" b="1" dirty="0" smtClean="0"/>
          </a:p>
          <a:p>
            <a:endParaRPr lang="en-US" sz="2000" b="1" dirty="0" smtClean="0"/>
          </a:p>
          <a:p>
            <a:pPr>
              <a:buNone/>
            </a:pPr>
            <a:r>
              <a:rPr lang="en-US" sz="2000" b="1" dirty="0" smtClean="0"/>
              <a:t/>
            </a:r>
            <a:br>
              <a:rPr lang="en-US" sz="2000" b="1" dirty="0" smtClean="0"/>
            </a:br>
            <a:endParaRPr lang="en-US" sz="2000" dirty="0"/>
          </a:p>
        </p:txBody>
      </p:sp>
      <p:pic>
        <p:nvPicPr>
          <p:cNvPr id="6" name="Picture 6" descr="C:\Users\203878\Desktop\lyngsgreystripe350.jpg"/>
          <p:cNvPicPr>
            <a:picLocks noChangeAspect="1" noChangeArrowheads="1"/>
          </p:cNvPicPr>
          <p:nvPr/>
        </p:nvPicPr>
        <p:blipFill>
          <a:blip r:embed="rId2" cstate="print"/>
          <a:srcRect/>
          <a:stretch>
            <a:fillRect/>
          </a:stretch>
        </p:blipFill>
        <p:spPr bwMode="auto">
          <a:xfrm>
            <a:off x="5867400" y="1371600"/>
            <a:ext cx="2768600" cy="2017123"/>
          </a:xfrm>
          <a:prstGeom prst="rect">
            <a:avLst/>
          </a:prstGeom>
          <a:noFill/>
        </p:spPr>
      </p:pic>
      <p:pic>
        <p:nvPicPr>
          <p:cNvPr id="7" name="Picture 2" descr="C:\Users\203878\Desktop\autumnbeauty350.jpg"/>
          <p:cNvPicPr>
            <a:picLocks noChangeAspect="1" noChangeArrowheads="1"/>
          </p:cNvPicPr>
          <p:nvPr/>
        </p:nvPicPr>
        <p:blipFill>
          <a:blip r:embed="rId3" cstate="print"/>
          <a:srcRect/>
          <a:stretch>
            <a:fillRect/>
          </a:stretch>
        </p:blipFill>
        <p:spPr bwMode="auto">
          <a:xfrm>
            <a:off x="6934200" y="4343400"/>
            <a:ext cx="2029239" cy="1600200"/>
          </a:xfrm>
          <a:prstGeom prst="rect">
            <a:avLst/>
          </a:prstGeom>
          <a:noFill/>
        </p:spPr>
      </p:pic>
      <p:pic>
        <p:nvPicPr>
          <p:cNvPr id="8" name="Picture 8" descr="C:\Users\203878\Desktop\moulinrouge350.jpg"/>
          <p:cNvPicPr>
            <a:picLocks noChangeAspect="1" noChangeArrowheads="1"/>
          </p:cNvPicPr>
          <p:nvPr/>
        </p:nvPicPr>
        <p:blipFill>
          <a:blip r:embed="rId4" cstate="print"/>
          <a:srcRect/>
          <a:stretch>
            <a:fillRect/>
          </a:stretch>
        </p:blipFill>
        <p:spPr bwMode="auto">
          <a:xfrm>
            <a:off x="3886200" y="3657600"/>
            <a:ext cx="2679700" cy="2105479"/>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13" name="Content Placeholder 12"/>
          <p:cNvSpPr>
            <a:spLocks noGrp="1"/>
          </p:cNvSpPr>
          <p:nvPr>
            <p:ph idx="1"/>
          </p:nvPr>
        </p:nvSpPr>
        <p:spPr/>
        <p:txBody>
          <a:bodyPr>
            <a:normAutofit fontScale="92500" lnSpcReduction="10000"/>
          </a:bodyPr>
          <a:lstStyle/>
          <a:p>
            <a:r>
              <a:rPr lang="en-US" sz="2000" dirty="0" smtClean="0"/>
              <a:t>Around the world, the sunflower is the only crop harvested for seed that was domesticated in the United States. Sunflower was a common crop among Native American tribes throughout North America. Evidence suggests that Native Americans were cultivating sunflowers in the Four Corners area of the southwestern United States about 3,000 B.C. Sunflower seeds were ground or pounded into flour, cracked and eaten as snacks, mixed with other vegetables, or even squeezed for oil which was used in making bread. Non-food uses included purple dye, medical uses, and using the dried stalk as a building material. The plant and the seeds were widely used in ceremonies. Spanish explorers took the exotic sunflower plant to Europe in the 1500's, where it was widely used as an ornamental plant. By 1716, an English patent had been granted for squeezing oil from sunflower seeds but the sunflower was never really viewed as a food plant until it reached Russia. By 1830, sunflower oil was being commercially manufactured. The Russian Orthodox Church increased the popularity of sunflower oil when sunflower was left off the list of oil foods prohibited from being consumed during Lent.</a:t>
            </a:r>
          </a:p>
          <a:p>
            <a:endParaRPr lang="en-US" sz="2000" dirty="0" smtClean="0"/>
          </a:p>
          <a:p>
            <a:endParaRPr lang="en-US" sz="2000" dirty="0"/>
          </a:p>
        </p:txBody>
      </p:sp>
      <p:pic>
        <p:nvPicPr>
          <p:cNvPr id="1026" name="Picture 2" descr="C:\Users\203878\Desktop\imagesCAKLXQUYflower.jpg"/>
          <p:cNvPicPr>
            <a:picLocks noChangeAspect="1" noChangeArrowheads="1"/>
          </p:cNvPicPr>
          <p:nvPr/>
        </p:nvPicPr>
        <p:blipFill>
          <a:blip r:embed="rId2" cstate="print"/>
          <a:srcRect/>
          <a:stretch>
            <a:fillRect/>
          </a:stretch>
        </p:blipFill>
        <p:spPr bwMode="auto">
          <a:xfrm>
            <a:off x="1295400" y="117222"/>
            <a:ext cx="2286000" cy="149250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a:bodyPr>
          <a:lstStyle/>
          <a:p>
            <a:r>
              <a:rPr lang="en-US" sz="2000" dirty="0" smtClean="0">
                <a:hlinkClick r:id="rId2"/>
              </a:rPr>
              <a:t>http://agmarknet.nic.in/amrscheme/nagpursun041.htm</a:t>
            </a:r>
            <a:endParaRPr lang="en-US" sz="2000" dirty="0" smtClean="0"/>
          </a:p>
          <a:p>
            <a:r>
              <a:rPr lang="en-US" sz="2000" dirty="0" smtClean="0">
                <a:hlinkClick r:id="rId3"/>
              </a:rPr>
              <a:t>http://www.buzzle.com/articles/annual-flowers.html</a:t>
            </a:r>
            <a:endParaRPr lang="en-US" sz="2000" dirty="0" smtClean="0"/>
          </a:p>
          <a:p>
            <a:r>
              <a:rPr lang="en-US" sz="2000" dirty="0" smtClean="0">
                <a:hlinkClick r:id="rId4"/>
              </a:rPr>
              <a:t>http://wiki.answers.com/Q/Which_types-of-soil_are_best_for_growing_sunflowers#ixzz1GlrQpknD</a:t>
            </a:r>
            <a:endParaRPr lang="en-US" sz="2000" dirty="0" smtClean="0"/>
          </a:p>
          <a:p>
            <a:r>
              <a:rPr lang="en-US" sz="2000" dirty="0" smtClean="0">
                <a:hlinkClick r:id="rId5"/>
              </a:rPr>
              <a:t>http://www.city-data.com/forum/kansas/312326-sunflowers-bloom.html</a:t>
            </a:r>
            <a:endParaRPr lang="en-US" sz="2000" dirty="0" smtClean="0"/>
          </a:p>
          <a:p>
            <a:r>
              <a:rPr lang="en-US" sz="2000" dirty="0" smtClean="0">
                <a:hlinkClick r:id="rId6"/>
              </a:rPr>
              <a:t>http://wiki.answers.com/Q/How_much_sunlight_does_a_sunflower_need</a:t>
            </a:r>
            <a:endParaRPr lang="en-US" sz="2000" dirty="0" smtClean="0"/>
          </a:p>
          <a:p>
            <a:r>
              <a:rPr lang="en-US" sz="2000" dirty="0" smtClean="0">
                <a:hlinkClick r:id="rId7"/>
              </a:rPr>
              <a:t>http://www.reneesgarden.com/articles/grow-sunflower.html</a:t>
            </a:r>
            <a:endParaRPr lang="en-US" sz="2000" dirty="0" smtClean="0"/>
          </a:p>
          <a:p>
            <a:r>
              <a:rPr lang="en-US" sz="2000" dirty="0" smtClean="0">
                <a:hlinkClick r:id="rId8"/>
              </a:rPr>
              <a:t>http://</a:t>
            </a:r>
            <a:r>
              <a:rPr lang="en-US" sz="2000" dirty="0" smtClean="0">
                <a:hlinkClick r:id="rId8"/>
              </a:rPr>
              <a:t>www.ces.ncsu.edu/fletcher/programs/herbs/crops/agritourism/sunflower_varieties.html</a:t>
            </a:r>
            <a:endParaRPr lang="en-US" sz="2000" dirty="0" smtClean="0"/>
          </a:p>
          <a:p>
            <a:r>
              <a:rPr lang="en-US" sz="2000" dirty="0" smtClean="0">
                <a:hlinkClick r:id="rId9"/>
              </a:rPr>
              <a:t>http://</a:t>
            </a:r>
            <a:r>
              <a:rPr lang="en-US" sz="2000" dirty="0" smtClean="0">
                <a:hlinkClick r:id="rId9"/>
              </a:rPr>
              <a:t>www.cyberspaceag.com/kansascrops/sunflowers/sunflowerhistory.htm</a:t>
            </a:r>
            <a:endParaRPr lang="en-US" sz="2000" dirty="0" smtClean="0"/>
          </a:p>
          <a:p>
            <a:endParaRPr lang="en-US" sz="2000" dirty="0" smtClean="0"/>
          </a:p>
          <a:p>
            <a:endParaRPr lang="en-US" sz="2000" dirty="0" smtClean="0"/>
          </a:p>
          <a:p>
            <a:endParaRPr lang="en-US" sz="2000" dirty="0" smtClean="0"/>
          </a:p>
          <a:p>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07304F10-742C-478D-B962-33ECE2E0C1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130</TotalTime>
  <Words>366</Words>
  <Application>Microsoft Office PowerPoint</Application>
  <PresentationFormat>On-screen Show (4:3)</PresentationFormat>
  <Paragraphs>47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Planting Seeds of Friendship </vt:lpstr>
      <vt:lpstr>Plant name - Sunflowers</vt:lpstr>
      <vt:lpstr>Plant Details</vt:lpstr>
      <vt:lpstr>Watering your seeds</vt:lpstr>
      <vt:lpstr>Uses</vt:lpstr>
      <vt:lpstr>Plant Varieties</vt:lpstr>
      <vt:lpstr>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203878</cp:lastModifiedBy>
  <cp:revision>15</cp:revision>
  <dcterms:created xsi:type="dcterms:W3CDTF">2011-03-16T11:28:37Z</dcterms:created>
  <dcterms:modified xsi:type="dcterms:W3CDTF">2011-03-24T14:10:12Z</dcterms:modified>
</cp:coreProperties>
</file>